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xl_perf_2_5_2_utiliser_modele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À la première utilisation d’un modèle que l’on a créé, il faut cliquer sur Personnel </a:t>
            </a:r>
            <a:r>
              <a:rPr lang="fr-FR"/>
              <a:t>pour l’afficher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35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xl_perf_2_5_2_utiliser_modele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40</cp:revision>
  <dcterms:created xsi:type="dcterms:W3CDTF">2020-03-28T15:18:55Z</dcterms:created>
  <dcterms:modified xsi:type="dcterms:W3CDTF">2020-04-08T13:25:14Z</dcterms:modified>
</cp:coreProperties>
</file>