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xl_perf_2_6_2_exporter_word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Lorsque l’on copie un objet Excel qui affiche le quadrillage, ce quadrillage apparait aussi dans Word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34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xl_perf_2_6_2_exporter_word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47</cp:revision>
  <dcterms:created xsi:type="dcterms:W3CDTF">2020-03-28T15:18:55Z</dcterms:created>
  <dcterms:modified xsi:type="dcterms:W3CDTF">2020-04-08T13:46:48Z</dcterms:modified>
</cp:coreProperties>
</file>