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0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09/04/2020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09/04/2020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it-IT" dirty="0"/>
              <a:t>xl_perf_2_7_2_consolider_position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La consolidation par position permet de grouper des données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26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xl_perf_2_7_2_consolider_position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52</cp:revision>
  <dcterms:created xsi:type="dcterms:W3CDTF">2020-03-28T15:18:55Z</dcterms:created>
  <dcterms:modified xsi:type="dcterms:W3CDTF">2020-04-09T16:19:32Z</dcterms:modified>
</cp:coreProperties>
</file>