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xl_perf_3_1_inserer_graph_ajouter_supprimer_donnees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Le  contenu de l’axe des abscisses s’appelle les étiquettes de données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xl_perf_3_1_inserer_graph_ajouter_supprimer_donnees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54</cp:revision>
  <dcterms:created xsi:type="dcterms:W3CDTF">2020-03-28T15:18:55Z</dcterms:created>
  <dcterms:modified xsi:type="dcterms:W3CDTF">2020-04-09T17:41:20Z</dcterms:modified>
</cp:coreProperties>
</file>