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10/04/2020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</a:t>
            </a:r>
            <a:r>
              <a:rPr lang="fr-FR"/>
              <a:t>faux : xl_perf_3_3_creer_utiliser_modele_graph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Pour modifier un modèle de graphique, il faut au préalable supprimer le précédent modèle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36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xl_perf_3_3_creer_utiliser_modele_graph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54</cp:revision>
  <dcterms:created xsi:type="dcterms:W3CDTF">2020-03-28T15:18:55Z</dcterms:created>
  <dcterms:modified xsi:type="dcterms:W3CDTF">2020-04-10T16:27:14Z</dcterms:modified>
</cp:coreProperties>
</file>