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23/04/2020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</a:t>
            </a:r>
            <a:r>
              <a:rPr lang="fr-FR"/>
              <a:t>: xl_perf_4_1_1_fonction_AUJOURDHUI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fonction aujourd’hui se met à jour à chaque ouverture du fichier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xl_perf_4_1_1_fonction_AUJOURDHUI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53</cp:revision>
  <dcterms:created xsi:type="dcterms:W3CDTF">2020-03-28T15:18:55Z</dcterms:created>
  <dcterms:modified xsi:type="dcterms:W3CDTF">2020-04-23T15:35:48Z</dcterms:modified>
</cp:coreProperties>
</file>