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xl_perf_4_2_3_MOIS.DECALE_et_JOURSEM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MOIS.DECALER sait gérer un nombre avec des décimales comme deuxième argument ( </a:t>
            </a:r>
            <a:r>
              <a:rPr lang="fr-FR"/>
              <a:t>par exemple 1,5 mois)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42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xl_perf_4_2_3_MOIS.DECALE_et_JOURSEM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61</cp:revision>
  <dcterms:created xsi:type="dcterms:W3CDTF">2020-03-28T15:18:55Z</dcterms:created>
  <dcterms:modified xsi:type="dcterms:W3CDTF">2020-11-05T08:29:24Z</dcterms:modified>
</cp:coreProperties>
</file>