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/>
              <a:t>xl_perf_4_2_4_DATEDIF_age_anciennete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L’unité de temps pour la fonction DATEDIF (y, m ou d) doit être saisie entre guillemets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38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xl_perf_4_2_4_DATEDIF_age_anciennete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62</cp:revision>
  <dcterms:created xsi:type="dcterms:W3CDTF">2020-03-28T15:18:55Z</dcterms:created>
  <dcterms:modified xsi:type="dcterms:W3CDTF">2020-11-05T08:44:58Z</dcterms:modified>
</cp:coreProperties>
</file>