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en-US" dirty="0"/>
              <a:t>xl_perf_4_3_2_imbriquer_des_fonctions_SI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Lorsque, dans une cellule, il peut y avoir trois calculs ou valeurs possibles, il faut utiliser 3 fonctions SI imbriquées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44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xl_perf_4_3_2_imbriquer_des_fonctions_SI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68</cp:revision>
  <dcterms:created xsi:type="dcterms:W3CDTF">2020-03-28T15:18:55Z</dcterms:created>
  <dcterms:modified xsi:type="dcterms:W3CDTF">2020-11-05T10:05:20Z</dcterms:modified>
</cp:coreProperties>
</file>