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xl_perf_4_3_3_utiliser_un_opérateur_logique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Pour que la combinaison de deux valeurs logiques reliées par un ET  renvoient VRAI, il suffit que l’une des deux </a:t>
            </a:r>
            <a:r>
              <a:rPr lang="fr-FR"/>
              <a:t>soient vraies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44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xl_perf_4_3_3_utiliser_un_opérateur_logique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73</cp:revision>
  <dcterms:created xsi:type="dcterms:W3CDTF">2020-03-28T15:18:55Z</dcterms:created>
  <dcterms:modified xsi:type="dcterms:W3CDTF">2020-11-05T11:00:53Z</dcterms:modified>
</cp:coreProperties>
</file>