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6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xl_perf_4_3_4_fonction_si.conditions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SI.CONDITIONS ne propose pas l’argument </a:t>
            </a:r>
            <a:r>
              <a:rPr lang="fr-FR" dirty="0" err="1"/>
              <a:t>Valeur_si_faux</a:t>
            </a:r>
            <a:r>
              <a:rPr lang="fr-FR" dirty="0"/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33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xl_perf_4_3_4_fonction_si.conditions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75</cp:revision>
  <dcterms:created xsi:type="dcterms:W3CDTF">2020-03-28T15:18:55Z</dcterms:created>
  <dcterms:modified xsi:type="dcterms:W3CDTF">2020-11-05T11:15:04Z</dcterms:modified>
</cp:coreProperties>
</file>