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972" y="1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05/11/2020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05/11/2020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</a:t>
            </a:r>
            <a:r>
              <a:rPr lang="en-US" dirty="0" err="1"/>
              <a:t>xl_perf</a:t>
            </a:r>
            <a:r>
              <a:rPr lang="fr-FR"/>
              <a:t>_4_4_4_fonction</a:t>
            </a:r>
            <a:r>
              <a:rPr lang="fr-FR" dirty="0"/>
              <a:t>_NB.SI.ENS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08720"/>
          </a:xfrm>
        </p:spPr>
        <p:txBody>
          <a:bodyPr/>
          <a:lstStyle/>
          <a:p>
            <a:r>
              <a:rPr lang="fr-FR" dirty="0"/>
              <a:t>Parmi les fonctions de regroupement conditionnelles, Excel propose </a:t>
            </a:r>
            <a:r>
              <a:rPr lang="fr-FR"/>
              <a:t>la fonction NBVAL.SI.ENS :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625</TotalTime>
  <Words>37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xl_perf_4_4_4_fonction_NB.SI.ENS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87</cp:revision>
  <dcterms:created xsi:type="dcterms:W3CDTF">2020-03-28T15:18:55Z</dcterms:created>
  <dcterms:modified xsi:type="dcterms:W3CDTF">2020-11-05T13:36:27Z</dcterms:modified>
</cp:coreProperties>
</file>