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 err="1"/>
              <a:t>xl_perf</a:t>
            </a:r>
            <a:r>
              <a:rPr lang="fr-FR" dirty="0"/>
              <a:t>_4_4_5_fonction_SOMME.SI.ENS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495486"/>
          </a:xfrm>
        </p:spPr>
        <p:txBody>
          <a:bodyPr/>
          <a:lstStyle/>
          <a:p>
            <a:r>
              <a:rPr lang="fr-FR" dirty="0"/>
              <a:t>Les fonctions SOMME.SI.ENS, MOYENNE.SI.ENS, MAX.SI.ENS et MIN.SI.ENS comportent un argument de plus que la fonction NB.SI.ENS: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59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xl_perf_4_4_5_fonction_SOMME.SI.ENS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89</cp:revision>
  <dcterms:created xsi:type="dcterms:W3CDTF">2020-03-28T15:18:55Z</dcterms:created>
  <dcterms:modified xsi:type="dcterms:W3CDTF">2020-11-05T14:10:40Z</dcterms:modified>
</cp:coreProperties>
</file>