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 err="1"/>
              <a:t>xl_perf</a:t>
            </a:r>
            <a:r>
              <a:rPr lang="fr-FR" dirty="0"/>
              <a:t>_4_fonction_NB.SI.ENS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Parmi les fonctions de regroupement conditionnelles, Excel propose </a:t>
            </a:r>
            <a:r>
              <a:rPr lang="fr-FR"/>
              <a:t>la fonction NBVAL.SI.ENS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37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xl_perf_4_fonction_NB.SI.ENS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86</cp:revision>
  <dcterms:created xsi:type="dcterms:W3CDTF">2020-03-28T15:18:55Z</dcterms:created>
  <dcterms:modified xsi:type="dcterms:W3CDTF">2020-11-05T13:35:05Z</dcterms:modified>
</cp:coreProperties>
</file>