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8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08/04/2020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08/04/2020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xl_perf_5_5_1_tri_monocritere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Lorsque l’on veut trier une plage de données sur un critère, il faut sélectionner la colonne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34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xl_perf_5_5_1_tri_monocritere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49</cp:revision>
  <dcterms:created xsi:type="dcterms:W3CDTF">2020-03-28T15:18:55Z</dcterms:created>
  <dcterms:modified xsi:type="dcterms:W3CDTF">2020-04-08T16:52:56Z</dcterms:modified>
</cp:coreProperties>
</file>