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97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06/11/2020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06/11/2020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xl_perf_5_5_ 2_tris_multicriteres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Dans le tri personnalisé, Excel propose </a:t>
            </a:r>
            <a:r>
              <a:rPr lang="fr-FR"/>
              <a:t>255 niveaux de tri :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30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xl_perf_5_5_ 2_tris_multicriteres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51</cp:revision>
  <dcterms:created xsi:type="dcterms:W3CDTF">2020-03-28T15:18:55Z</dcterms:created>
  <dcterms:modified xsi:type="dcterms:W3CDTF">2020-11-06T08:47:26Z</dcterms:modified>
</cp:coreProperties>
</file>