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7_6_filtre_mise_en_forme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 Les Mises en forme possibles pour un tableau croisé se trouvent sur l’onglet Création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2420</TotalTime>
  <Words>32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7_6_filtre_mise_en_forme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105</cp:revision>
  <dcterms:created xsi:type="dcterms:W3CDTF">2020-03-28T15:18:55Z</dcterms:created>
  <dcterms:modified xsi:type="dcterms:W3CDTF">2020-11-18T09:41:49Z</dcterms:modified>
</cp:coreProperties>
</file>